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7A60-CF1E-4ACC-B35D-CDED22843785}" type="datetimeFigureOut">
              <a:rPr lang="en-US" smtClean="0"/>
              <a:pPr/>
              <a:t>12/14/2011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7501-505E-4EA0-982C-1676E95BC2A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7A60-CF1E-4ACC-B35D-CDED22843785}" type="datetimeFigureOut">
              <a:rPr lang="en-US" smtClean="0"/>
              <a:pPr/>
              <a:t>12/14/2011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7501-505E-4EA0-982C-1676E95BC2A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7A60-CF1E-4ACC-B35D-CDED22843785}" type="datetimeFigureOut">
              <a:rPr lang="en-US" smtClean="0"/>
              <a:pPr/>
              <a:t>12/14/2011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7501-505E-4EA0-982C-1676E95BC2A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7A60-CF1E-4ACC-B35D-CDED22843785}" type="datetimeFigureOut">
              <a:rPr lang="en-US" smtClean="0"/>
              <a:pPr/>
              <a:t>12/14/2011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7501-505E-4EA0-982C-1676E95BC2A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7A60-CF1E-4ACC-B35D-CDED22843785}" type="datetimeFigureOut">
              <a:rPr lang="en-US" smtClean="0"/>
              <a:pPr/>
              <a:t>12/14/2011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7501-505E-4EA0-982C-1676E95BC2A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7A60-CF1E-4ACC-B35D-CDED22843785}" type="datetimeFigureOut">
              <a:rPr lang="en-US" smtClean="0"/>
              <a:pPr/>
              <a:t>12/14/2011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7501-505E-4EA0-982C-1676E95BC2A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7A60-CF1E-4ACC-B35D-CDED22843785}" type="datetimeFigureOut">
              <a:rPr lang="en-US" smtClean="0"/>
              <a:pPr/>
              <a:t>12/14/2011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7501-505E-4EA0-982C-1676E95BC2A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7A60-CF1E-4ACC-B35D-CDED22843785}" type="datetimeFigureOut">
              <a:rPr lang="en-US" smtClean="0"/>
              <a:pPr/>
              <a:t>12/14/2011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7501-505E-4EA0-982C-1676E95BC2A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7A60-CF1E-4ACC-B35D-CDED22843785}" type="datetimeFigureOut">
              <a:rPr lang="en-US" smtClean="0"/>
              <a:pPr/>
              <a:t>12/14/2011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7501-505E-4EA0-982C-1676E95BC2A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7A60-CF1E-4ACC-B35D-CDED22843785}" type="datetimeFigureOut">
              <a:rPr lang="en-US" smtClean="0"/>
              <a:pPr/>
              <a:t>12/14/2011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7501-505E-4EA0-982C-1676E95BC2A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7A60-CF1E-4ACC-B35D-CDED22843785}" type="datetimeFigureOut">
              <a:rPr lang="en-US" smtClean="0"/>
              <a:pPr/>
              <a:t>12/14/2011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7501-505E-4EA0-982C-1676E95BC2A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77A60-CF1E-4ACC-B35D-CDED22843785}" type="datetimeFigureOut">
              <a:rPr lang="en-US" smtClean="0"/>
              <a:pPr/>
              <a:t>12/14/2011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37501-505E-4EA0-982C-1676E95BC2A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 smtClean="0"/>
              <a:t>Laidman</a:t>
            </a:r>
            <a:r>
              <a:rPr lang="en-CA" dirty="0" smtClean="0"/>
              <a:t> Lake Prescribed Burn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Views from the Northwest corner</a:t>
            </a:r>
          </a:p>
          <a:p>
            <a:r>
              <a:rPr lang="en-CA" dirty="0" smtClean="0"/>
              <a:t>Sept. 24, 2010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1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3999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1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2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2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2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2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2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2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00232" y="0"/>
            <a:ext cx="5143536" cy="685804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2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71670" y="0"/>
            <a:ext cx="5143536" cy="685804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2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2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3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3999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3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3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3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3999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3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3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3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3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3999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3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3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0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4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71604" y="-952555"/>
            <a:ext cx="5857916" cy="781055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4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4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3999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0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0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0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1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1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aidman Burn 01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14</Words>
  <Application>Microsoft Office PowerPoint</Application>
  <PresentationFormat>On-screen Show (4:3)</PresentationFormat>
  <Paragraphs>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Laidman Lake Prescribed Burn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Province of British Columbia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Laidman Lake Prescribed Burn</dc:title>
  <dc:creator>dlefler</dc:creator>
  <cp:lastModifiedBy>jmdegagn</cp:lastModifiedBy>
  <cp:revision>3</cp:revision>
  <dcterms:created xsi:type="dcterms:W3CDTF">2009-09-25T16:23:04Z</dcterms:created>
  <dcterms:modified xsi:type="dcterms:W3CDTF">2011-12-14T17:45:51Z</dcterms:modified>
</cp:coreProperties>
</file>